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E6E04-4A5F-CFD9-CFAA-1590784CC217}" v="351" dt="2023-06-14T16:21:37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15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9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8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2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91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7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0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12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5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7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8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C8E01BD-70C2-5441-4A97-833F7B7EB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H="1">
            <a:off x="14121301" y="3167603"/>
            <a:ext cx="2061519" cy="732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4B6A00-2EFB-2945-56F0-245D8AAD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941" y="1670516"/>
            <a:ext cx="4349578" cy="22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E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88A6-6690-584C-1382-B68B8FF7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  <a:latin typeface="Consolas"/>
                <a:cs typeface="Calibri Light"/>
              </a:rPr>
              <a:t>História</a:t>
            </a:r>
            <a:r>
              <a:rPr lang="en-US" dirty="0">
                <a:solidFill>
                  <a:schemeClr val="bg1"/>
                </a:solidFill>
                <a:latin typeface="Consolas"/>
                <a:cs typeface="Calibri Light"/>
              </a:rPr>
              <a:t> do </a:t>
            </a:r>
            <a:r>
              <a:rPr lang="en-US" err="1">
                <a:solidFill>
                  <a:schemeClr val="bg1"/>
                </a:solidFill>
                <a:latin typeface="Consolas"/>
                <a:cs typeface="Calibri Light"/>
              </a:rPr>
              <a:t>Projeto</a:t>
            </a:r>
            <a:endParaRPr lang="en-US">
              <a:solidFill>
                <a:schemeClr val="bg1"/>
              </a:solidFill>
              <a:latin typeface="Consolas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4F7EB-4F59-B8C1-B7CF-987B8180F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Eu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conheci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Persona 3 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graças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a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uma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indicação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de um amigo que é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fã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. </a:t>
            </a:r>
          </a:p>
          <a:p>
            <a:pPr marL="0" indent="0">
              <a:buNone/>
            </a:pPr>
            <a:endParaRPr lang="en-US" sz="3200" dirty="0">
              <a:solidFill>
                <a:srgbClr val="FFFFFF"/>
              </a:solidFill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O que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eu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acho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que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tem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de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mais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importante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nesse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jogo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, é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como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ele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 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te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 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faz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refletir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e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valorizar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a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vida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, e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seus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relacionamentos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.</a:t>
            </a:r>
          </a:p>
          <a:p>
            <a:pPr marL="0" indent="0">
              <a:buNone/>
            </a:pPr>
            <a:endParaRPr lang="en-US" sz="3200" dirty="0">
              <a:solidFill>
                <a:srgbClr val="FFFFFF"/>
              </a:solidFill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Eu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escolhi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apresentar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esse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jogo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,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porque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ele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se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conecta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de forma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intíma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a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quem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</a:t>
            </a:r>
            <a:r>
              <a:rPr lang="en-US" sz="3200" err="1">
                <a:solidFill>
                  <a:srgbClr val="FFFFFF"/>
                </a:solidFill>
                <a:latin typeface="Consolas"/>
                <a:cs typeface="Calibri"/>
              </a:rPr>
              <a:t>eu</a:t>
            </a:r>
            <a:r>
              <a:rPr lang="en-US" sz="3200" dirty="0">
                <a:solidFill>
                  <a:srgbClr val="FFFFFF"/>
                </a:solidFill>
                <a:latin typeface="Consolas"/>
                <a:cs typeface="Calibri"/>
              </a:rPr>
              <a:t> sou.</a:t>
            </a:r>
          </a:p>
          <a:p>
            <a:pPr marL="0" indent="0">
              <a:buNone/>
            </a:pPr>
            <a:endParaRPr lang="en-US" sz="3200" dirty="0">
              <a:solidFill>
                <a:srgbClr val="FFFFFF"/>
              </a:solidFill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059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E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88A6-6690-584C-1382-B68B8FF7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4F7EB-4F59-B8C1-B7CF-987B8180F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32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4B2DC2-ADBA-4092-C38C-E7B2FFE68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41" y="541152"/>
            <a:ext cx="4624679" cy="2595990"/>
          </a:xfrm>
          <a:prstGeom prst="rect">
            <a:avLst/>
          </a:prstGeom>
        </p:spPr>
      </p:pic>
      <p:pic>
        <p:nvPicPr>
          <p:cNvPr id="5" name="Picture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21A1D35E-FA67-2AC2-F455-9357526F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252" y="1716735"/>
            <a:ext cx="5471348" cy="308586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C646EA4-D95E-3C9E-EB7A-508F861E4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38" y="3644167"/>
            <a:ext cx="5302738" cy="29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79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88A6-6690-584C-1382-B68B8FF7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971" y="365125"/>
            <a:ext cx="4097215" cy="146233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nsolas"/>
                <a:cs typeface="Calibri Light"/>
              </a:rPr>
              <a:t>O </a:t>
            </a:r>
            <a:r>
              <a:rPr lang="en-US" sz="6000" b="1" err="1">
                <a:solidFill>
                  <a:schemeClr val="bg1"/>
                </a:solidFill>
                <a:latin typeface="Consolas"/>
                <a:cs typeface="Calibri Light"/>
              </a:rPr>
              <a:t>Projeto</a:t>
            </a:r>
            <a:endParaRPr lang="en-US" sz="6000" b="1">
              <a:solidFill>
                <a:schemeClr val="bg1"/>
              </a:solidFill>
              <a:latin typeface="Consolas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4F7EB-4F59-B8C1-B7CF-987B8180F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32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6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28A685B-94A3-AC1D-D432-02417BFF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08" y="1990820"/>
            <a:ext cx="8780584" cy="42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E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88A6-6690-584C-1382-B68B8FF7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355" y="619126"/>
            <a:ext cx="8210061" cy="14232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olas"/>
                <a:cs typeface="Calibri Light"/>
              </a:rPr>
              <a:t>Valores </a:t>
            </a:r>
            <a:r>
              <a:rPr lang="en-US" err="1">
                <a:solidFill>
                  <a:schemeClr val="bg1"/>
                </a:solidFill>
                <a:latin typeface="Consolas"/>
                <a:cs typeface="Calibri Light"/>
              </a:rPr>
              <a:t>atrelados</a:t>
            </a:r>
            <a:r>
              <a:rPr lang="en-US" dirty="0">
                <a:solidFill>
                  <a:schemeClr val="bg1"/>
                </a:solidFill>
                <a:latin typeface="Consolas"/>
                <a:cs typeface="Calibri Light"/>
              </a:rPr>
              <a:t> </a:t>
            </a:r>
            <a:r>
              <a:rPr lang="en-US" err="1">
                <a:solidFill>
                  <a:schemeClr val="bg1"/>
                </a:solidFill>
                <a:latin typeface="Consolas"/>
                <a:cs typeface="Calibri Light"/>
              </a:rPr>
              <a:t>ao</a:t>
            </a:r>
            <a:r>
              <a:rPr lang="en-US" dirty="0">
                <a:solidFill>
                  <a:schemeClr val="bg1"/>
                </a:solidFill>
                <a:latin typeface="Consolas"/>
                <a:cs typeface="Calibri Light"/>
              </a:rPr>
              <a:t> </a:t>
            </a:r>
            <a:r>
              <a:rPr lang="en-US" err="1">
                <a:solidFill>
                  <a:schemeClr val="bg1"/>
                </a:solidFill>
                <a:latin typeface="Consolas"/>
                <a:cs typeface="Calibri Light"/>
              </a:rPr>
              <a:t>Projeto</a:t>
            </a:r>
            <a:endParaRPr lang="en-US">
              <a:solidFill>
                <a:schemeClr val="bg1"/>
              </a:solidFill>
              <a:latin typeface="Consolas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4F7EB-4F59-B8C1-B7CF-987B8180F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969" y="2431317"/>
            <a:ext cx="4800601" cy="3071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5400" err="1">
                <a:solidFill>
                  <a:srgbClr val="FFFFFF"/>
                </a:solidFill>
                <a:latin typeface="Consolas"/>
                <a:cs typeface="Calibri"/>
              </a:rPr>
              <a:t>Criatividade</a:t>
            </a:r>
            <a:endParaRPr lang="en-US" sz="5400">
              <a:solidFill>
                <a:srgbClr val="FFFFFF"/>
              </a:solidFill>
              <a:latin typeface="Consolas"/>
              <a:cs typeface="Calibri"/>
            </a:endParaRPr>
          </a:p>
          <a:p>
            <a:pPr marL="0" indent="0">
              <a:buNone/>
            </a:pPr>
            <a:endParaRPr lang="en-US" sz="5400" dirty="0">
              <a:solidFill>
                <a:srgbClr val="FFFFFF"/>
              </a:solidFill>
              <a:latin typeface="Consolas"/>
              <a:cs typeface="Calibri"/>
            </a:endParaRPr>
          </a:p>
          <a:p>
            <a:pPr marL="0" indent="0">
              <a:buNone/>
            </a:pPr>
            <a:r>
              <a:rPr lang="en-US" sz="5400" err="1">
                <a:solidFill>
                  <a:srgbClr val="FFFFFF"/>
                </a:solidFill>
                <a:latin typeface="Consolas"/>
                <a:cs typeface="Calibri"/>
              </a:rPr>
              <a:t>Dedicação</a:t>
            </a:r>
            <a:endParaRPr lang="en-US" sz="5400">
              <a:solidFill>
                <a:srgbClr val="FFFFFF"/>
              </a:solidFill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96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E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88A6-6690-584C-1382-B68B8FF7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857" y="519369"/>
            <a:ext cx="7023581" cy="1325563"/>
          </a:xfrm>
        </p:spPr>
        <p:txBody>
          <a:bodyPr/>
          <a:lstStyle/>
          <a:p>
            <a:r>
              <a:rPr lang="en-US" err="1">
                <a:solidFill>
                  <a:schemeClr val="bg1"/>
                </a:solidFill>
                <a:latin typeface="Consolas"/>
                <a:cs typeface="Calibri Light"/>
              </a:rPr>
              <a:t>Desafios</a:t>
            </a:r>
            <a:r>
              <a:rPr lang="en-US" dirty="0">
                <a:solidFill>
                  <a:schemeClr val="bg1"/>
                </a:solidFill>
                <a:latin typeface="Consolas"/>
                <a:cs typeface="Calibri Light"/>
              </a:rPr>
              <a:t> </a:t>
            </a:r>
            <a:r>
              <a:rPr lang="en-US" err="1">
                <a:solidFill>
                  <a:schemeClr val="bg1"/>
                </a:solidFill>
                <a:latin typeface="Consolas"/>
                <a:cs typeface="Calibri Light"/>
              </a:rPr>
              <a:t>ao</a:t>
            </a:r>
            <a:r>
              <a:rPr lang="en-US" dirty="0">
                <a:solidFill>
                  <a:schemeClr val="bg1"/>
                </a:solidFill>
                <a:latin typeface="Consolas"/>
                <a:cs typeface="Calibri Light"/>
              </a:rPr>
              <a:t> </a:t>
            </a:r>
            <a:r>
              <a:rPr lang="en-US" err="1">
                <a:solidFill>
                  <a:schemeClr val="bg1"/>
                </a:solidFill>
                <a:latin typeface="Consolas"/>
                <a:cs typeface="Calibri Light"/>
              </a:rPr>
              <a:t>realizar</a:t>
            </a:r>
            <a:r>
              <a:rPr lang="en-US" dirty="0">
                <a:solidFill>
                  <a:schemeClr val="bg1"/>
                </a:solidFill>
                <a:latin typeface="Consolas"/>
                <a:cs typeface="Calibri Light"/>
              </a:rPr>
              <a:t> o </a:t>
            </a:r>
            <a:r>
              <a:rPr lang="en-US" err="1">
                <a:solidFill>
                  <a:schemeClr val="bg1"/>
                </a:solidFill>
                <a:latin typeface="Consolas"/>
                <a:cs typeface="Calibri Light"/>
              </a:rPr>
              <a:t>Projeto</a:t>
            </a:r>
            <a:endParaRPr lang="en-US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8712236-BB43-21C9-71A2-C641C2570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67" y="2501766"/>
            <a:ext cx="3051641" cy="2934662"/>
          </a:xfrm>
        </p:spPr>
      </p:pic>
      <p:pic>
        <p:nvPicPr>
          <p:cNvPr id="8" name="Picture 8" descr="Sunburst chart&#10;&#10;Description automatically generated">
            <a:extLst>
              <a:ext uri="{FF2B5EF4-FFF2-40B4-BE49-F238E27FC236}">
                <a16:creationId xmlns:a16="http://schemas.microsoft.com/office/drawing/2014/main" id="{B7C50C36-1404-E0BD-D24F-89ECE1C6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3" y="2738109"/>
            <a:ext cx="3108101" cy="24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6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4C2C7BF-0D36-BABB-60F6-E1A3C6D5D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96" b="33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C88A6-6690-584C-1382-B68B8FF7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</a:rPr>
              <a:t>Muito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</a:rPr>
              <a:t> </a:t>
            </a:r>
            <a:r>
              <a:rPr lang="en-US" sz="3600" b="1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</a:rPr>
              <a:t>obrigado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</a:rPr>
              <a:t>!</a:t>
            </a:r>
            <a:endParaRPr lang="en-US" sz="3600" b="1">
              <a:solidFill>
                <a:schemeClr val="tx1">
                  <a:lumMod val="85000"/>
                  <a:lumOff val="15000"/>
                </a:schemeClr>
              </a:solidFill>
              <a:latin typeface="Consolas"/>
              <a:cs typeface="Calibri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0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História do Projeto</vt:lpstr>
      <vt:lpstr>PowerPoint Presentation</vt:lpstr>
      <vt:lpstr>O Projeto</vt:lpstr>
      <vt:lpstr>Valores atrelados ao Projeto</vt:lpstr>
      <vt:lpstr>Desafios ao realizar o Projeto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140</cp:revision>
  <dcterms:created xsi:type="dcterms:W3CDTF">2023-06-14T15:31:04Z</dcterms:created>
  <dcterms:modified xsi:type="dcterms:W3CDTF">2023-06-14T16:22:25Z</dcterms:modified>
</cp:coreProperties>
</file>